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sldIdLst>
    <p:sldId id="281" r:id="rId2"/>
    <p:sldId id="282" r:id="rId3"/>
    <p:sldId id="284" r:id="rId4"/>
    <p:sldId id="283" r:id="rId5"/>
    <p:sldId id="285" r:id="rId6"/>
    <p:sldId id="286" r:id="rId7"/>
    <p:sldId id="287" r:id="rId8"/>
    <p:sldId id="288" r:id="rId9"/>
    <p:sldId id="289" r:id="rId10"/>
    <p:sldId id="296" r:id="rId11"/>
    <p:sldId id="290" r:id="rId12"/>
    <p:sldId id="292" r:id="rId13"/>
    <p:sldId id="291" r:id="rId14"/>
    <p:sldId id="293" r:id="rId15"/>
    <p:sldId id="294" r:id="rId16"/>
    <p:sldId id="295" r:id="rId17"/>
    <p:sldId id="297" r:id="rId1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361" autoAdjust="0"/>
    <p:restoredTop sz="94660"/>
  </p:normalViewPr>
  <p:slideViewPr>
    <p:cSldViewPr>
      <p:cViewPr>
        <p:scale>
          <a:sx n="70" d="100"/>
          <a:sy n="70" d="100"/>
        </p:scale>
        <p:origin x="-1824" y="-36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176C0FD7-6467-47EE-A454-67FDA44B2EC3}" type="datetimeFigureOut">
              <a:rPr lang="en-US"/>
              <a:pPr>
                <a:defRPr/>
              </a:pPr>
              <a:t>7/22/2020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44BAA5B8-4EAD-4D60-B829-65E04472C8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3892D6-9B54-4877-9364-95427BEE8351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9A1E4F-BC9A-40F2-9E1E-65F34CDA5E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11D9E1-13D7-4610-805F-EB8052802213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0A91D5-F201-4E20-93B9-BA0EAF49EB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01F96B-64F8-48AB-A562-94242D77A11F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FC849B-D6BE-4BBB-8621-4D5EB42C29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ADBD8A-EC48-4FCF-A03C-C68608DB3914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F5998A-9500-4577-AD13-FC5E1249C1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2F35CC-D3A5-45E3-B51A-6F161FFF13C0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16679A-01AD-44A8-9DBC-5CEE539F99D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B5E348-6405-4514-A5B6-6262C5E0C4CD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FF9E2E-16D1-42AA-AF2A-23D996834A1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D80DD0-9734-4666-93B2-4F8F4587A91A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C24733-F258-426E-9C81-914FFF3819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1193F5-3DFC-4388-AE1E-0DD9CDCE3D8B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39EC4C-968A-4DAC-BED4-0EC6325A0F7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2ED74C-52A7-434E-AE18-E8445B109F34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FECFBA-097A-4DB1-8B70-6AFFAE04FA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412394-3513-4999-BE68-00D9AA24186F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253DDA-E399-49CA-8ADE-0E1F7E50EE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08860A-B733-4579-9AE3-BBCE8E3AD8A4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DBF51E-13F5-41EB-8AB5-2023475CD0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6C8C011-6773-4EF7-BFAA-E5E3130F5242}" type="datetime1">
              <a:rPr lang="en-US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dirty="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&lt;Group No.- Project Title&gt;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B76AE1D-03B1-4070-A019-FE8D598E94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1" name="Picture 2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6705600" y="0"/>
            <a:ext cx="2438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28596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572272"/>
            <a:ext cx="2895600" cy="285728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(iPad Pro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0034" y="714356"/>
            <a:ext cx="7858180" cy="58579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0" y="0"/>
            <a:ext cx="25763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4.5 Input Design(USER)</a:t>
            </a:r>
            <a:endParaRPr lang="en-US" dirty="0" smtClean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0034" y="357166"/>
            <a:ext cx="131318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1.Index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password_reset_(Laptop with touch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72" y="1071546"/>
            <a:ext cx="8143932" cy="48577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71472" y="714356"/>
            <a:ext cx="23278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10. Reset password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28596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43240" y="649287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27687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4.5 Input Design(ADMIN)</a:t>
            </a:r>
            <a:endParaRPr lang="en-US" dirty="0" smtClean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 descr="127.0.0.1_8000_admin_login__next=_admin_(Laptop with touch)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96" y="1428736"/>
            <a:ext cx="8215370" cy="478634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428596" y="928670"/>
            <a:ext cx="2111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11. Admin Login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admin_auth_user_add_(Laptop with touch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72" y="1000108"/>
            <a:ext cx="8358246" cy="52864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71472" y="642918"/>
            <a:ext cx="268349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12. Admin Registration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admin_DailyNews_news_add_(Laptop with touch)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58" y="1053182"/>
            <a:ext cx="8501122" cy="52333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357158" y="714356"/>
            <a:ext cx="18468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13. Add News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00034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71802" y="649287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2454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Output Design (USER)</a:t>
            </a:r>
            <a:endParaRPr lang="en-US" dirty="0" smtClean="0">
              <a:solidFill>
                <a:srgbClr val="C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85720" y="428604"/>
            <a:ext cx="358893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14. User Registration successfully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Picture 8" descr="127.0.0.1_8000_(Laptop with touch) (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20" y="785794"/>
            <a:ext cx="8001056" cy="57150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00034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43240" y="649287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user_login_(Laptop with touch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34" y="857232"/>
            <a:ext cx="8143932" cy="56436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00034" y="500042"/>
            <a:ext cx="30166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15. User Login successfully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00034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43240" y="649287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view_more_11_(Laptop with touch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10" y="785794"/>
            <a:ext cx="8001056" cy="57150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642910" y="428604"/>
            <a:ext cx="380052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16. User give comments successfully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password_change_done_(Laptop with touch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34" y="1142984"/>
            <a:ext cx="8143932" cy="407196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00034" y="785794"/>
            <a:ext cx="399128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17. User update password successfully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28596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43240" y="649287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contact_(iPad Pro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1472" y="785794"/>
            <a:ext cx="7786742" cy="57150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71472" y="428604"/>
            <a:ext cx="18373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2. Contact Us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28596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71802" y="649287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allnews_(Laptop with touch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72" y="714357"/>
            <a:ext cx="7929618" cy="57864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71472" y="357166"/>
            <a:ext cx="163205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3. All News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28596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43240" y="649287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about_(iPad Pro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1472" y="785794"/>
            <a:ext cx="8001056" cy="57150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71472" y="428604"/>
            <a:ext cx="16769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4. About Us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00034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43240" y="649287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user_register_(iPad Pro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2910" y="785794"/>
            <a:ext cx="7929617" cy="57864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642910" y="428604"/>
            <a:ext cx="19479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5. Registration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28596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71802" y="649287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user_login_(iPad Pro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00034" y="785794"/>
            <a:ext cx="8215370" cy="57150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00034" y="428604"/>
            <a:ext cx="13756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6. Login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28596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43240" y="649287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view_more_25_(iPad Pro) (2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1472" y="714356"/>
            <a:ext cx="7929618" cy="578647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71472" y="357166"/>
            <a:ext cx="172996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7. Comment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password_change_(iPad Pro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72" y="928670"/>
            <a:ext cx="8286808" cy="533893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71472" y="571480"/>
            <a:ext cx="241765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8. Change password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28596" y="6492875"/>
            <a:ext cx="2133600" cy="365125"/>
          </a:xfrm>
        </p:spPr>
        <p:txBody>
          <a:bodyPr/>
          <a:lstStyle/>
          <a:p>
            <a:pPr>
              <a:defRPr/>
            </a:pPr>
            <a:fld id="{A42ED74C-52A7-434E-AE18-E8445B109F34}" type="datetime1">
              <a:rPr lang="en-US" smtClean="0"/>
              <a:pPr>
                <a:defRPr/>
              </a:pPr>
              <a:t>7/22/2020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71802" y="6492875"/>
            <a:ext cx="2895600" cy="36512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Group No.15- Daily News</a:t>
            </a:r>
            <a:endParaRPr lang="en-US" dirty="0"/>
          </a:p>
        </p:txBody>
      </p:sp>
      <p:pic>
        <p:nvPicPr>
          <p:cNvPr id="4" name="Picture 3" descr="127.0.0.1_8000_rest_news_(Laptop with HiDPI screen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1472" y="857232"/>
            <a:ext cx="8429684" cy="56436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71472" y="500042"/>
            <a:ext cx="19062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1600" b="1" dirty="0" smtClean="0">
                <a:latin typeface="Times New Roman" pitchFamily="18" charset="0"/>
                <a:cs typeface="Times New Roman" pitchFamily="18" charset="0"/>
              </a:rPr>
              <a:t>9. Insert News Page</a:t>
            </a:r>
            <a:endParaRPr lang="en-US" sz="16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ew Project Sem-6 Presentation Tempal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931</TotalTime>
  <Words>183</Words>
  <Application>Microsoft Office PowerPoint</Application>
  <PresentationFormat>On-screen Show (4:3)</PresentationFormat>
  <Paragraphs>54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New Project Sem-6 Presentation Tempalte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Windows User</dc:creator>
  <cp:lastModifiedBy>Windows User</cp:lastModifiedBy>
  <cp:revision>311</cp:revision>
  <dcterms:created xsi:type="dcterms:W3CDTF">2020-01-23T15:22:24Z</dcterms:created>
  <dcterms:modified xsi:type="dcterms:W3CDTF">2020-07-22T03:33:57Z</dcterms:modified>
</cp:coreProperties>
</file>

<file path=docProps/thumbnail.jpeg>
</file>